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Open Sans Bold" charset="0"/>
      <p:regular r:id="rId16"/>
    </p:embeddedFont>
    <p:embeddedFont>
      <p:font typeface="Times New Roman Bold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github.com/Kaderye/Music_Data_Analysis_for_Beginners.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38" b="-1250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985065" y="6468776"/>
            <a:ext cx="7742315" cy="0"/>
          </a:xfrm>
          <a:prstGeom prst="line">
            <a:avLst/>
          </a:prstGeom>
          <a:ln w="38100" cap="flat">
            <a:solidFill>
              <a:srgbClr val="EE985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840585" y="2190750"/>
            <a:ext cx="11301259" cy="5551743"/>
          </a:xfrm>
          <a:custGeom>
            <a:avLst/>
            <a:gdLst/>
            <a:ahLst/>
            <a:cxnLst/>
            <a:rect l="l" t="t" r="r" b="b"/>
            <a:pathLst>
              <a:path w="11301259" h="5551743">
                <a:moveTo>
                  <a:pt x="0" y="0"/>
                </a:moveTo>
                <a:lnTo>
                  <a:pt x="11301259" y="0"/>
                </a:lnTo>
                <a:lnTo>
                  <a:pt x="11301259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636" y="1724220"/>
            <a:ext cx="4254099" cy="6838561"/>
            <a:chOff x="0" y="0"/>
            <a:chExt cx="812800" cy="1306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306595"/>
            </a:xfrm>
            <a:custGeom>
              <a:avLst/>
              <a:gdLst/>
              <a:ahLst/>
              <a:cxnLst/>
              <a:rect l="l" t="t" r="r" b="b"/>
              <a:pathLst>
                <a:path w="812800" h="1306595">
                  <a:moveTo>
                    <a:pt x="41857" y="0"/>
                  </a:moveTo>
                  <a:lnTo>
                    <a:pt x="770943" y="0"/>
                  </a:lnTo>
                  <a:cubicBezTo>
                    <a:pt x="794060" y="0"/>
                    <a:pt x="812800" y="18740"/>
                    <a:pt x="812800" y="41857"/>
                  </a:cubicBezTo>
                  <a:lnTo>
                    <a:pt x="812800" y="1264738"/>
                  </a:lnTo>
                  <a:cubicBezTo>
                    <a:pt x="812800" y="1287855"/>
                    <a:pt x="794060" y="1306595"/>
                    <a:pt x="770943" y="1306595"/>
                  </a:cubicBezTo>
                  <a:lnTo>
                    <a:pt x="41857" y="1306595"/>
                  </a:lnTo>
                  <a:cubicBezTo>
                    <a:pt x="18740" y="1306595"/>
                    <a:pt x="0" y="1287855"/>
                    <a:pt x="0" y="1264738"/>
                  </a:cubicBezTo>
                  <a:lnTo>
                    <a:pt x="0" y="41857"/>
                  </a:lnTo>
                  <a:cubicBezTo>
                    <a:pt x="0" y="18740"/>
                    <a:pt x="18740" y="0"/>
                    <a:pt x="41857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3550" r="-355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613676" y="-229660"/>
            <a:ext cx="4254099" cy="6838561"/>
            <a:chOff x="0" y="0"/>
            <a:chExt cx="812800" cy="13065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306595"/>
            </a:xfrm>
            <a:custGeom>
              <a:avLst/>
              <a:gdLst/>
              <a:ahLst/>
              <a:cxnLst/>
              <a:rect l="l" t="t" r="r" b="b"/>
              <a:pathLst>
                <a:path w="812800" h="1306595">
                  <a:moveTo>
                    <a:pt x="41857" y="0"/>
                  </a:moveTo>
                  <a:lnTo>
                    <a:pt x="770943" y="0"/>
                  </a:lnTo>
                  <a:cubicBezTo>
                    <a:pt x="794060" y="0"/>
                    <a:pt x="812800" y="18740"/>
                    <a:pt x="812800" y="41857"/>
                  </a:cubicBezTo>
                  <a:lnTo>
                    <a:pt x="812800" y="1264738"/>
                  </a:lnTo>
                  <a:cubicBezTo>
                    <a:pt x="812800" y="1287855"/>
                    <a:pt x="794060" y="1306595"/>
                    <a:pt x="770943" y="1306595"/>
                  </a:cubicBezTo>
                  <a:lnTo>
                    <a:pt x="41857" y="1306595"/>
                  </a:lnTo>
                  <a:cubicBezTo>
                    <a:pt x="18740" y="1306595"/>
                    <a:pt x="0" y="1287855"/>
                    <a:pt x="0" y="1264738"/>
                  </a:cubicBezTo>
                  <a:lnTo>
                    <a:pt x="0" y="41857"/>
                  </a:lnTo>
                  <a:cubicBezTo>
                    <a:pt x="0" y="18740"/>
                    <a:pt x="18740" y="0"/>
                    <a:pt x="41857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-3550" r="-355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798272" y="8092367"/>
            <a:ext cx="940827" cy="9408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70312" y="6138487"/>
            <a:ext cx="940827" cy="9408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840585" y="1724220"/>
            <a:ext cx="11301259" cy="5806022"/>
          </a:xfrm>
          <a:custGeom>
            <a:avLst/>
            <a:gdLst/>
            <a:ahLst/>
            <a:cxnLst/>
            <a:rect l="l" t="t" r="r" b="b"/>
            <a:pathLst>
              <a:path w="11301259" h="5806022">
                <a:moveTo>
                  <a:pt x="0" y="0"/>
                </a:moveTo>
                <a:lnTo>
                  <a:pt x="11301259" y="0"/>
                </a:lnTo>
                <a:lnTo>
                  <a:pt x="11301259" y="5806021"/>
                </a:lnTo>
                <a:lnTo>
                  <a:pt x="0" y="5806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99917" y="1878422"/>
            <a:ext cx="8709212" cy="6530155"/>
            <a:chOff x="0" y="0"/>
            <a:chExt cx="108402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4024" cy="812800"/>
            </a:xfrm>
            <a:custGeom>
              <a:avLst/>
              <a:gdLst/>
              <a:ahLst/>
              <a:cxnLst/>
              <a:rect l="l" t="t" r="r" b="b"/>
              <a:pathLst>
                <a:path w="1084024" h="812800">
                  <a:moveTo>
                    <a:pt x="20445" y="0"/>
                  </a:moveTo>
                  <a:lnTo>
                    <a:pt x="1063579" y="0"/>
                  </a:lnTo>
                  <a:cubicBezTo>
                    <a:pt x="1069001" y="0"/>
                    <a:pt x="1074202" y="2154"/>
                    <a:pt x="1078036" y="5988"/>
                  </a:cubicBezTo>
                  <a:cubicBezTo>
                    <a:pt x="1081870" y="9823"/>
                    <a:pt x="1084024" y="15023"/>
                    <a:pt x="1084024" y="20445"/>
                  </a:cubicBezTo>
                  <a:lnTo>
                    <a:pt x="1084024" y="792354"/>
                  </a:lnTo>
                  <a:cubicBezTo>
                    <a:pt x="1084024" y="797777"/>
                    <a:pt x="1081870" y="802977"/>
                    <a:pt x="1078036" y="806812"/>
                  </a:cubicBezTo>
                  <a:cubicBezTo>
                    <a:pt x="1074202" y="810646"/>
                    <a:pt x="1069001" y="812800"/>
                    <a:pt x="1063579" y="812800"/>
                  </a:cubicBezTo>
                  <a:lnTo>
                    <a:pt x="20445" y="812800"/>
                  </a:lnTo>
                  <a:cubicBezTo>
                    <a:pt x="15023" y="812800"/>
                    <a:pt x="9823" y="810646"/>
                    <a:pt x="5988" y="806812"/>
                  </a:cubicBezTo>
                  <a:cubicBezTo>
                    <a:pt x="2154" y="802977"/>
                    <a:pt x="0" y="797777"/>
                    <a:pt x="0" y="792354"/>
                  </a:cubicBezTo>
                  <a:lnTo>
                    <a:pt x="0" y="20445"/>
                  </a:lnTo>
                  <a:cubicBezTo>
                    <a:pt x="0" y="15023"/>
                    <a:pt x="2154" y="9823"/>
                    <a:pt x="5988" y="5988"/>
                  </a:cubicBezTo>
                  <a:cubicBezTo>
                    <a:pt x="9823" y="2154"/>
                    <a:pt x="15023" y="0"/>
                    <a:pt x="20445" y="0"/>
                  </a:cubicBezTo>
                  <a:close/>
                </a:path>
              </a:pathLst>
            </a:custGeom>
            <a:blipFill>
              <a:blip r:embed="rId2"/>
              <a:stretch>
                <a:fillRect l="-6270" r="-627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29504" y="4673086"/>
            <a:ext cx="940827" cy="9408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7285" y="620649"/>
            <a:ext cx="10626376" cy="9045702"/>
          </a:xfrm>
          <a:custGeom>
            <a:avLst/>
            <a:gdLst/>
            <a:ahLst/>
            <a:cxnLst/>
            <a:rect l="l" t="t" r="r" b="b"/>
            <a:pathLst>
              <a:path w="10626376" h="9045702">
                <a:moveTo>
                  <a:pt x="0" y="0"/>
                </a:moveTo>
                <a:lnTo>
                  <a:pt x="10626375" y="0"/>
                </a:lnTo>
                <a:lnTo>
                  <a:pt x="10626375" y="9045702"/>
                </a:lnTo>
                <a:lnTo>
                  <a:pt x="0" y="904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0533" y="6354779"/>
            <a:ext cx="16248767" cy="4131504"/>
            <a:chOff x="0" y="0"/>
            <a:chExt cx="2022463" cy="5142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22463" cy="514243"/>
            </a:xfrm>
            <a:custGeom>
              <a:avLst/>
              <a:gdLst/>
              <a:ahLst/>
              <a:cxnLst/>
              <a:rect l="l" t="t" r="r" b="b"/>
              <a:pathLst>
                <a:path w="2022463" h="514243">
                  <a:moveTo>
                    <a:pt x="10959" y="0"/>
                  </a:moveTo>
                  <a:lnTo>
                    <a:pt x="2011505" y="0"/>
                  </a:lnTo>
                  <a:cubicBezTo>
                    <a:pt x="2017557" y="0"/>
                    <a:pt x="2022463" y="4906"/>
                    <a:pt x="2022463" y="10959"/>
                  </a:cubicBezTo>
                  <a:lnTo>
                    <a:pt x="2022463" y="503284"/>
                  </a:lnTo>
                  <a:cubicBezTo>
                    <a:pt x="2022463" y="509337"/>
                    <a:pt x="2017557" y="514243"/>
                    <a:pt x="2011505" y="514243"/>
                  </a:cubicBezTo>
                  <a:lnTo>
                    <a:pt x="10959" y="514243"/>
                  </a:lnTo>
                  <a:cubicBezTo>
                    <a:pt x="4906" y="514243"/>
                    <a:pt x="0" y="509337"/>
                    <a:pt x="0" y="503284"/>
                  </a:cubicBezTo>
                  <a:lnTo>
                    <a:pt x="0" y="10959"/>
                  </a:lnTo>
                  <a:cubicBezTo>
                    <a:pt x="0" y="4906"/>
                    <a:pt x="4906" y="0"/>
                    <a:pt x="10959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t="-89600" b="-7242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0119" y="5884365"/>
            <a:ext cx="940827" cy="9408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66360" y="756419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7713" y="2344214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0B070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3850" y="-221509"/>
            <a:ext cx="6158533" cy="3447759"/>
            <a:chOff x="0" y="0"/>
            <a:chExt cx="145185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1858" cy="812800"/>
            </a:xfrm>
            <a:custGeom>
              <a:avLst/>
              <a:gdLst/>
              <a:ahLst/>
              <a:cxnLst/>
              <a:rect l="l" t="t" r="r" b="b"/>
              <a:pathLst>
                <a:path w="1451858" h="812800">
                  <a:moveTo>
                    <a:pt x="28913" y="0"/>
                  </a:moveTo>
                  <a:lnTo>
                    <a:pt x="1422944" y="0"/>
                  </a:lnTo>
                  <a:cubicBezTo>
                    <a:pt x="1438913" y="0"/>
                    <a:pt x="1451858" y="12945"/>
                    <a:pt x="1451858" y="28913"/>
                  </a:cubicBezTo>
                  <a:lnTo>
                    <a:pt x="1451858" y="783887"/>
                  </a:lnTo>
                  <a:cubicBezTo>
                    <a:pt x="1451858" y="799855"/>
                    <a:pt x="1438913" y="812800"/>
                    <a:pt x="1422944" y="812800"/>
                  </a:cubicBezTo>
                  <a:lnTo>
                    <a:pt x="28913" y="812800"/>
                  </a:lnTo>
                  <a:cubicBezTo>
                    <a:pt x="12945" y="812800"/>
                    <a:pt x="0" y="799855"/>
                    <a:pt x="0" y="783887"/>
                  </a:cubicBezTo>
                  <a:lnTo>
                    <a:pt x="0" y="28913"/>
                  </a:lnTo>
                  <a:cubicBezTo>
                    <a:pt x="0" y="12945"/>
                    <a:pt x="12945" y="0"/>
                    <a:pt x="28913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t="-9504" b="-950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23850" y="3419620"/>
            <a:ext cx="6158533" cy="3447759"/>
            <a:chOff x="0" y="0"/>
            <a:chExt cx="145185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51858" cy="812800"/>
            </a:xfrm>
            <a:custGeom>
              <a:avLst/>
              <a:gdLst/>
              <a:ahLst/>
              <a:cxnLst/>
              <a:rect l="l" t="t" r="r" b="b"/>
              <a:pathLst>
                <a:path w="1451858" h="812800">
                  <a:moveTo>
                    <a:pt x="28913" y="0"/>
                  </a:moveTo>
                  <a:lnTo>
                    <a:pt x="1422944" y="0"/>
                  </a:lnTo>
                  <a:cubicBezTo>
                    <a:pt x="1438913" y="0"/>
                    <a:pt x="1451858" y="12945"/>
                    <a:pt x="1451858" y="28913"/>
                  </a:cubicBezTo>
                  <a:lnTo>
                    <a:pt x="1451858" y="783887"/>
                  </a:lnTo>
                  <a:cubicBezTo>
                    <a:pt x="1451858" y="799855"/>
                    <a:pt x="1438913" y="812800"/>
                    <a:pt x="1422944" y="812800"/>
                  </a:cubicBezTo>
                  <a:lnTo>
                    <a:pt x="28913" y="812800"/>
                  </a:lnTo>
                  <a:cubicBezTo>
                    <a:pt x="12945" y="812800"/>
                    <a:pt x="0" y="799855"/>
                    <a:pt x="0" y="783887"/>
                  </a:cubicBezTo>
                  <a:lnTo>
                    <a:pt x="0" y="28913"/>
                  </a:lnTo>
                  <a:cubicBezTo>
                    <a:pt x="0" y="12945"/>
                    <a:pt x="12945" y="0"/>
                    <a:pt x="28913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t="-9504" b="-950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23850" y="7060750"/>
            <a:ext cx="6158533" cy="3447759"/>
            <a:chOff x="0" y="0"/>
            <a:chExt cx="145185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51858" cy="812800"/>
            </a:xfrm>
            <a:custGeom>
              <a:avLst/>
              <a:gdLst/>
              <a:ahLst/>
              <a:cxnLst/>
              <a:rect l="l" t="t" r="r" b="b"/>
              <a:pathLst>
                <a:path w="1451858" h="812800">
                  <a:moveTo>
                    <a:pt x="28913" y="0"/>
                  </a:moveTo>
                  <a:lnTo>
                    <a:pt x="1422944" y="0"/>
                  </a:lnTo>
                  <a:cubicBezTo>
                    <a:pt x="1438913" y="0"/>
                    <a:pt x="1451858" y="12945"/>
                    <a:pt x="1451858" y="28913"/>
                  </a:cubicBezTo>
                  <a:lnTo>
                    <a:pt x="1451858" y="783887"/>
                  </a:lnTo>
                  <a:cubicBezTo>
                    <a:pt x="1451858" y="799855"/>
                    <a:pt x="1438913" y="812800"/>
                    <a:pt x="1422944" y="812800"/>
                  </a:cubicBezTo>
                  <a:lnTo>
                    <a:pt x="28913" y="812800"/>
                  </a:lnTo>
                  <a:cubicBezTo>
                    <a:pt x="12945" y="812800"/>
                    <a:pt x="0" y="799855"/>
                    <a:pt x="0" y="783887"/>
                  </a:cubicBezTo>
                  <a:lnTo>
                    <a:pt x="0" y="28913"/>
                  </a:lnTo>
                  <a:cubicBezTo>
                    <a:pt x="0" y="12945"/>
                    <a:pt x="12945" y="0"/>
                    <a:pt x="28913" y="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94340" b="-7376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6683465" y="135338"/>
            <a:ext cx="11367848" cy="10017916"/>
          </a:xfrm>
          <a:custGeom>
            <a:avLst/>
            <a:gdLst/>
            <a:ahLst/>
            <a:cxnLst/>
            <a:rect l="l" t="t" r="r" b="b"/>
            <a:pathLst>
              <a:path w="11367848" h="10017916">
                <a:moveTo>
                  <a:pt x="0" y="0"/>
                </a:moveTo>
                <a:lnTo>
                  <a:pt x="11367849" y="0"/>
                </a:lnTo>
                <a:lnTo>
                  <a:pt x="11367849" y="10017917"/>
                </a:lnTo>
                <a:lnTo>
                  <a:pt x="0" y="10017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7784" y="9847729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01600" y="1823500"/>
            <a:ext cx="3206800" cy="32068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757273"/>
                  </a:lnTo>
                  <a:cubicBezTo>
                    <a:pt x="812800" y="772000"/>
                    <a:pt x="806950" y="786123"/>
                    <a:pt x="796537" y="796537"/>
                  </a:cubicBezTo>
                  <a:cubicBezTo>
                    <a:pt x="786123" y="806950"/>
                    <a:pt x="772000" y="812800"/>
                    <a:pt x="757273" y="812800"/>
                  </a:cubicBezTo>
                  <a:lnTo>
                    <a:pt x="55527" y="812800"/>
                  </a:lnTo>
                  <a:cubicBezTo>
                    <a:pt x="40800" y="812800"/>
                    <a:pt x="26677" y="806950"/>
                    <a:pt x="16263" y="796537"/>
                  </a:cubicBezTo>
                  <a:cubicBezTo>
                    <a:pt x="5850" y="786123"/>
                    <a:pt x="0" y="772000"/>
                    <a:pt x="0" y="757273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25000" r="-2500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901600" y="5256699"/>
            <a:ext cx="3206800" cy="32068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757273"/>
                  </a:lnTo>
                  <a:cubicBezTo>
                    <a:pt x="812800" y="772000"/>
                    <a:pt x="806950" y="786123"/>
                    <a:pt x="796537" y="796537"/>
                  </a:cubicBezTo>
                  <a:cubicBezTo>
                    <a:pt x="786123" y="806950"/>
                    <a:pt x="772000" y="812800"/>
                    <a:pt x="757273" y="812800"/>
                  </a:cubicBezTo>
                  <a:lnTo>
                    <a:pt x="55527" y="812800"/>
                  </a:lnTo>
                  <a:cubicBezTo>
                    <a:pt x="40800" y="812800"/>
                    <a:pt x="26677" y="806950"/>
                    <a:pt x="16263" y="796537"/>
                  </a:cubicBezTo>
                  <a:cubicBezTo>
                    <a:pt x="5850" y="786123"/>
                    <a:pt x="0" y="772000"/>
                    <a:pt x="0" y="757273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t="-12500" b="-1250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537196" y="1823500"/>
            <a:ext cx="3206800" cy="6639999"/>
            <a:chOff x="0" y="0"/>
            <a:chExt cx="812800" cy="16829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682983"/>
            </a:xfrm>
            <a:custGeom>
              <a:avLst/>
              <a:gdLst/>
              <a:ahLst/>
              <a:cxnLst/>
              <a:rect l="l" t="t" r="r" b="b"/>
              <a:pathLst>
                <a:path w="812800" h="1682983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1627456"/>
                  </a:lnTo>
                  <a:cubicBezTo>
                    <a:pt x="812800" y="1642183"/>
                    <a:pt x="806950" y="1656306"/>
                    <a:pt x="796537" y="1666720"/>
                  </a:cubicBezTo>
                  <a:cubicBezTo>
                    <a:pt x="786123" y="1677133"/>
                    <a:pt x="772000" y="1682983"/>
                    <a:pt x="757273" y="1682983"/>
                  </a:cubicBezTo>
                  <a:lnTo>
                    <a:pt x="55527" y="1682983"/>
                  </a:lnTo>
                  <a:cubicBezTo>
                    <a:pt x="40800" y="1682983"/>
                    <a:pt x="26677" y="1677133"/>
                    <a:pt x="16263" y="1666720"/>
                  </a:cubicBezTo>
                  <a:cubicBezTo>
                    <a:pt x="5850" y="1656306"/>
                    <a:pt x="0" y="1642183"/>
                    <a:pt x="0" y="1627456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18976" r="-1897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74012" y="2197249"/>
            <a:ext cx="11301259" cy="4972554"/>
          </a:xfrm>
          <a:custGeom>
            <a:avLst/>
            <a:gdLst/>
            <a:ahLst/>
            <a:cxnLst/>
            <a:rect l="l" t="t" r="r" b="b"/>
            <a:pathLst>
              <a:path w="11301259" h="4972554">
                <a:moveTo>
                  <a:pt x="0" y="0"/>
                </a:moveTo>
                <a:lnTo>
                  <a:pt x="11301259" y="0"/>
                </a:lnTo>
                <a:lnTo>
                  <a:pt x="11301259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" y="1198655"/>
            <a:ext cx="4668352" cy="6840377"/>
            <a:chOff x="0" y="0"/>
            <a:chExt cx="554712" cy="8128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554712" cy="812800"/>
            </a:xfrm>
            <a:custGeom>
              <a:avLst/>
              <a:gdLst/>
              <a:ahLst/>
              <a:cxnLst/>
              <a:rect l="l" t="t" r="r" b="b"/>
              <a:pathLst>
                <a:path w="554712" h="812800">
                  <a:moveTo>
                    <a:pt x="516569" y="0"/>
                  </a:moveTo>
                  <a:lnTo>
                    <a:pt x="38143" y="0"/>
                  </a:lnTo>
                  <a:cubicBezTo>
                    <a:pt x="28027" y="0"/>
                    <a:pt x="18325" y="4019"/>
                    <a:pt x="11172" y="11172"/>
                  </a:cubicBezTo>
                  <a:cubicBezTo>
                    <a:pt x="4019" y="18325"/>
                    <a:pt x="0" y="28027"/>
                    <a:pt x="0" y="38143"/>
                  </a:cubicBezTo>
                  <a:lnTo>
                    <a:pt x="0" y="774657"/>
                  </a:lnTo>
                  <a:cubicBezTo>
                    <a:pt x="0" y="795723"/>
                    <a:pt x="17077" y="812800"/>
                    <a:pt x="38143" y="812800"/>
                  </a:cubicBezTo>
                  <a:lnTo>
                    <a:pt x="516569" y="812800"/>
                  </a:lnTo>
                  <a:cubicBezTo>
                    <a:pt x="537634" y="812800"/>
                    <a:pt x="554712" y="795723"/>
                    <a:pt x="554712" y="774657"/>
                  </a:cubicBezTo>
                  <a:lnTo>
                    <a:pt x="554712" y="38143"/>
                  </a:lnTo>
                  <a:cubicBezTo>
                    <a:pt x="554712" y="17077"/>
                    <a:pt x="537634" y="0"/>
                    <a:pt x="516569" y="0"/>
                  </a:cubicBezTo>
                  <a:close/>
                </a:path>
              </a:pathLst>
            </a:custGeom>
            <a:blipFill>
              <a:blip r:embed="rId2"/>
              <a:stretch>
                <a:fillRect t="-1217" b="-12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92224" y="1572001"/>
            <a:ext cx="13349620" cy="6040703"/>
          </a:xfrm>
          <a:custGeom>
            <a:avLst/>
            <a:gdLst/>
            <a:ahLst/>
            <a:cxnLst/>
            <a:rect l="l" t="t" r="r" b="b"/>
            <a:pathLst>
              <a:path w="13349620" h="6040703">
                <a:moveTo>
                  <a:pt x="0" y="0"/>
                </a:moveTo>
                <a:lnTo>
                  <a:pt x="13349620" y="0"/>
                </a:lnTo>
                <a:lnTo>
                  <a:pt x="13349620" y="6040703"/>
                </a:lnTo>
                <a:lnTo>
                  <a:pt x="0" y="6040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5922" y="1878422"/>
            <a:ext cx="6530155" cy="65301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7268" y="0"/>
                  </a:moveTo>
                  <a:lnTo>
                    <a:pt x="785532" y="0"/>
                  </a:lnTo>
                  <a:cubicBezTo>
                    <a:pt x="800592" y="0"/>
                    <a:pt x="812800" y="12208"/>
                    <a:pt x="812800" y="27268"/>
                  </a:cubicBezTo>
                  <a:lnTo>
                    <a:pt x="812800" y="785532"/>
                  </a:lnTo>
                  <a:cubicBezTo>
                    <a:pt x="812800" y="800592"/>
                    <a:pt x="800592" y="812800"/>
                    <a:pt x="785532" y="812800"/>
                  </a:cubicBezTo>
                  <a:lnTo>
                    <a:pt x="27268" y="812800"/>
                  </a:lnTo>
                  <a:cubicBezTo>
                    <a:pt x="12208" y="812800"/>
                    <a:pt x="0" y="800592"/>
                    <a:pt x="0" y="785532"/>
                  </a:cubicBezTo>
                  <a:lnTo>
                    <a:pt x="0" y="27268"/>
                  </a:lnTo>
                  <a:cubicBezTo>
                    <a:pt x="0" y="12208"/>
                    <a:pt x="12208" y="0"/>
                    <a:pt x="27268" y="0"/>
                  </a:cubicBezTo>
                  <a:close/>
                </a:path>
              </a:pathLst>
            </a:custGeom>
            <a:blipFill>
              <a:blip r:embed="rId2"/>
              <a:stretch>
                <a:fillRect r="-401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633452" y="6864420"/>
            <a:ext cx="7949076" cy="2797043"/>
            <a:chOff x="0" y="0"/>
            <a:chExt cx="989411" cy="348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9411" cy="348144"/>
            </a:xfrm>
            <a:custGeom>
              <a:avLst/>
              <a:gdLst/>
              <a:ahLst/>
              <a:cxnLst/>
              <a:rect l="l" t="t" r="r" b="b"/>
              <a:pathLst>
                <a:path w="989411" h="348144">
                  <a:moveTo>
                    <a:pt x="22401" y="0"/>
                  </a:moveTo>
                  <a:lnTo>
                    <a:pt x="967011" y="0"/>
                  </a:lnTo>
                  <a:cubicBezTo>
                    <a:pt x="972952" y="0"/>
                    <a:pt x="978649" y="2360"/>
                    <a:pt x="982850" y="6561"/>
                  </a:cubicBezTo>
                  <a:cubicBezTo>
                    <a:pt x="987051" y="10762"/>
                    <a:pt x="989411" y="16460"/>
                    <a:pt x="989411" y="22401"/>
                  </a:cubicBezTo>
                  <a:lnTo>
                    <a:pt x="989411" y="325744"/>
                  </a:lnTo>
                  <a:cubicBezTo>
                    <a:pt x="989411" y="331685"/>
                    <a:pt x="987051" y="337382"/>
                    <a:pt x="982850" y="341583"/>
                  </a:cubicBezTo>
                  <a:cubicBezTo>
                    <a:pt x="978649" y="345784"/>
                    <a:pt x="972952" y="348144"/>
                    <a:pt x="967011" y="348144"/>
                  </a:cubicBezTo>
                  <a:lnTo>
                    <a:pt x="22401" y="348144"/>
                  </a:lnTo>
                  <a:cubicBezTo>
                    <a:pt x="16460" y="348144"/>
                    <a:pt x="10762" y="345784"/>
                    <a:pt x="6561" y="341583"/>
                  </a:cubicBezTo>
                  <a:cubicBezTo>
                    <a:pt x="2360" y="337382"/>
                    <a:pt x="0" y="331685"/>
                    <a:pt x="0" y="325744"/>
                  </a:cubicBezTo>
                  <a:lnTo>
                    <a:pt x="0" y="22401"/>
                  </a:lnTo>
                  <a:cubicBezTo>
                    <a:pt x="0" y="16460"/>
                    <a:pt x="2360" y="10762"/>
                    <a:pt x="6561" y="6561"/>
                  </a:cubicBezTo>
                  <a:cubicBezTo>
                    <a:pt x="10762" y="2360"/>
                    <a:pt x="16460" y="0"/>
                    <a:pt x="22401" y="0"/>
                  </a:cubicBezTo>
                  <a:close/>
                </a:path>
              </a:pathLst>
            </a:custGeom>
            <a:blipFill>
              <a:blip r:embed="rId3"/>
              <a:stretch>
                <a:fillRect t="-56810" b="-5681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7211630" y="1480115"/>
            <a:ext cx="10561819" cy="5154744"/>
          </a:xfrm>
          <a:custGeom>
            <a:avLst/>
            <a:gdLst/>
            <a:ahLst/>
            <a:cxnLst/>
            <a:rect l="l" t="t" r="r" b="b"/>
            <a:pathLst>
              <a:path w="10561819" h="5154744">
                <a:moveTo>
                  <a:pt x="0" y="0"/>
                </a:moveTo>
                <a:lnTo>
                  <a:pt x="10561818" y="0"/>
                </a:lnTo>
                <a:lnTo>
                  <a:pt x="10561818" y="5154744"/>
                </a:lnTo>
                <a:lnTo>
                  <a:pt x="0" y="515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0533" y="1028700"/>
            <a:ext cx="4114800" cy="41148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3274" y="0"/>
                  </a:moveTo>
                  <a:lnTo>
                    <a:pt x="769526" y="0"/>
                  </a:lnTo>
                  <a:cubicBezTo>
                    <a:pt x="793426" y="0"/>
                    <a:pt x="812800" y="19374"/>
                    <a:pt x="812800" y="43274"/>
                  </a:cubicBezTo>
                  <a:lnTo>
                    <a:pt x="812800" y="769526"/>
                  </a:lnTo>
                  <a:cubicBezTo>
                    <a:pt x="812800" y="793426"/>
                    <a:pt x="793426" y="812800"/>
                    <a:pt x="769526" y="812800"/>
                  </a:cubicBezTo>
                  <a:lnTo>
                    <a:pt x="43274" y="812800"/>
                  </a:lnTo>
                  <a:cubicBezTo>
                    <a:pt x="19374" y="812800"/>
                    <a:pt x="0" y="793426"/>
                    <a:pt x="0" y="769526"/>
                  </a:cubicBezTo>
                  <a:lnTo>
                    <a:pt x="0" y="43274"/>
                  </a:lnTo>
                  <a:cubicBezTo>
                    <a:pt x="0" y="19374"/>
                    <a:pt x="19374" y="0"/>
                    <a:pt x="43274" y="0"/>
                  </a:cubicBezTo>
                  <a:close/>
                </a:path>
              </a:pathLst>
            </a:custGeom>
            <a:blipFill>
              <a:blip r:embed="rId2"/>
              <a:stretch>
                <a:fillRect l="-16555" r="-1655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369018" y="1028700"/>
            <a:ext cx="11890282" cy="4114800"/>
            <a:chOff x="0" y="0"/>
            <a:chExt cx="234869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8698" cy="812800"/>
            </a:xfrm>
            <a:custGeom>
              <a:avLst/>
              <a:gdLst/>
              <a:ahLst/>
              <a:cxnLst/>
              <a:rect l="l" t="t" r="r" b="b"/>
              <a:pathLst>
                <a:path w="2348698" h="812800">
                  <a:moveTo>
                    <a:pt x="14976" y="0"/>
                  </a:moveTo>
                  <a:lnTo>
                    <a:pt x="2333722" y="0"/>
                  </a:lnTo>
                  <a:cubicBezTo>
                    <a:pt x="2341993" y="0"/>
                    <a:pt x="2348698" y="6705"/>
                    <a:pt x="2348698" y="14976"/>
                  </a:cubicBezTo>
                  <a:lnTo>
                    <a:pt x="2348698" y="797824"/>
                  </a:lnTo>
                  <a:cubicBezTo>
                    <a:pt x="2348698" y="801796"/>
                    <a:pt x="2347120" y="805605"/>
                    <a:pt x="2344311" y="808414"/>
                  </a:cubicBezTo>
                  <a:cubicBezTo>
                    <a:pt x="2341503" y="811222"/>
                    <a:pt x="2337694" y="812800"/>
                    <a:pt x="2333722" y="812800"/>
                  </a:cubicBezTo>
                  <a:lnTo>
                    <a:pt x="14976" y="812800"/>
                  </a:lnTo>
                  <a:cubicBezTo>
                    <a:pt x="11004" y="812800"/>
                    <a:pt x="7195" y="811222"/>
                    <a:pt x="4386" y="808414"/>
                  </a:cubicBezTo>
                  <a:cubicBezTo>
                    <a:pt x="1578" y="805605"/>
                    <a:pt x="0" y="801796"/>
                    <a:pt x="0" y="797824"/>
                  </a:cubicBezTo>
                  <a:lnTo>
                    <a:pt x="0" y="14976"/>
                  </a:lnTo>
                  <a:cubicBezTo>
                    <a:pt x="0" y="11004"/>
                    <a:pt x="1578" y="7195"/>
                    <a:pt x="4386" y="4386"/>
                  </a:cubicBezTo>
                  <a:cubicBezTo>
                    <a:pt x="7195" y="1578"/>
                    <a:pt x="11004" y="0"/>
                    <a:pt x="14976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t="-46261" b="-4626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86452" y="2615686"/>
            <a:ext cx="940827" cy="9408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88886" y="4673086"/>
            <a:ext cx="940827" cy="9408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0533" y="273049"/>
            <a:ext cx="14068387" cy="75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 view the solution of all queries, double-click the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075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1104900"/>
            <a:ext cx="8153400" cy="6539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590800" y="8115300"/>
            <a:ext cx="1371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view the solution of all queries: https</a:t>
            </a:r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://github.com/Kaderye/Music_Data_Analysis_for_Beginners.git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1844" y="8267938"/>
            <a:ext cx="292313" cy="1050625"/>
            <a:chOff x="0" y="0"/>
            <a:chExt cx="76988" cy="276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988" cy="276708"/>
            </a:xfrm>
            <a:custGeom>
              <a:avLst/>
              <a:gdLst/>
              <a:ahLst/>
              <a:cxnLst/>
              <a:rect l="l" t="t" r="r" b="b"/>
              <a:pathLst>
                <a:path w="76988" h="276708">
                  <a:moveTo>
                    <a:pt x="38494" y="0"/>
                  </a:moveTo>
                  <a:lnTo>
                    <a:pt x="38494" y="0"/>
                  </a:lnTo>
                  <a:cubicBezTo>
                    <a:pt x="48703" y="0"/>
                    <a:pt x="58494" y="4056"/>
                    <a:pt x="65713" y="11275"/>
                  </a:cubicBezTo>
                  <a:cubicBezTo>
                    <a:pt x="72932" y="18494"/>
                    <a:pt x="76988" y="28285"/>
                    <a:pt x="76988" y="38494"/>
                  </a:cubicBezTo>
                  <a:lnTo>
                    <a:pt x="76988" y="238214"/>
                  </a:lnTo>
                  <a:cubicBezTo>
                    <a:pt x="76988" y="259473"/>
                    <a:pt x="59753" y="276708"/>
                    <a:pt x="38494" y="276708"/>
                  </a:cubicBezTo>
                  <a:lnTo>
                    <a:pt x="38494" y="276708"/>
                  </a:lnTo>
                  <a:cubicBezTo>
                    <a:pt x="17234" y="276708"/>
                    <a:pt x="0" y="259473"/>
                    <a:pt x="0" y="238214"/>
                  </a:cubicBezTo>
                  <a:lnTo>
                    <a:pt x="0" y="38494"/>
                  </a:lnTo>
                  <a:cubicBezTo>
                    <a:pt x="0" y="17234"/>
                    <a:pt x="17234" y="0"/>
                    <a:pt x="38494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6988" cy="314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14992" y="209550"/>
            <a:ext cx="3206800" cy="32068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757273"/>
                  </a:lnTo>
                  <a:cubicBezTo>
                    <a:pt x="812800" y="772000"/>
                    <a:pt x="806950" y="786123"/>
                    <a:pt x="796537" y="796537"/>
                  </a:cubicBezTo>
                  <a:cubicBezTo>
                    <a:pt x="786123" y="806950"/>
                    <a:pt x="772000" y="812800"/>
                    <a:pt x="757273" y="812800"/>
                  </a:cubicBezTo>
                  <a:lnTo>
                    <a:pt x="55527" y="812800"/>
                  </a:lnTo>
                  <a:cubicBezTo>
                    <a:pt x="40800" y="812800"/>
                    <a:pt x="26677" y="806950"/>
                    <a:pt x="16263" y="796537"/>
                  </a:cubicBezTo>
                  <a:cubicBezTo>
                    <a:pt x="5850" y="786123"/>
                    <a:pt x="0" y="772000"/>
                    <a:pt x="0" y="757273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2"/>
              <a:stretch>
                <a:fillRect l="-3976" r="-4611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540600" y="209550"/>
            <a:ext cx="3206800" cy="32068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757273"/>
                  </a:lnTo>
                  <a:cubicBezTo>
                    <a:pt x="812800" y="772000"/>
                    <a:pt x="806950" y="786123"/>
                    <a:pt x="796537" y="796537"/>
                  </a:cubicBezTo>
                  <a:cubicBezTo>
                    <a:pt x="786123" y="806950"/>
                    <a:pt x="772000" y="812800"/>
                    <a:pt x="757273" y="812800"/>
                  </a:cubicBezTo>
                  <a:lnTo>
                    <a:pt x="55527" y="812800"/>
                  </a:lnTo>
                  <a:cubicBezTo>
                    <a:pt x="40800" y="812800"/>
                    <a:pt x="26677" y="806950"/>
                    <a:pt x="16263" y="796537"/>
                  </a:cubicBezTo>
                  <a:cubicBezTo>
                    <a:pt x="5850" y="786123"/>
                    <a:pt x="0" y="772000"/>
                    <a:pt x="0" y="757273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-39269" r="-1082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166207" y="209550"/>
            <a:ext cx="3206800" cy="3206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527" y="0"/>
                  </a:moveTo>
                  <a:lnTo>
                    <a:pt x="757273" y="0"/>
                  </a:lnTo>
                  <a:cubicBezTo>
                    <a:pt x="772000" y="0"/>
                    <a:pt x="786123" y="5850"/>
                    <a:pt x="796537" y="16263"/>
                  </a:cubicBezTo>
                  <a:cubicBezTo>
                    <a:pt x="806950" y="26677"/>
                    <a:pt x="812800" y="40800"/>
                    <a:pt x="812800" y="55527"/>
                  </a:cubicBezTo>
                  <a:lnTo>
                    <a:pt x="812800" y="757273"/>
                  </a:lnTo>
                  <a:cubicBezTo>
                    <a:pt x="812800" y="772000"/>
                    <a:pt x="806950" y="786123"/>
                    <a:pt x="796537" y="796537"/>
                  </a:cubicBezTo>
                  <a:cubicBezTo>
                    <a:pt x="786123" y="806950"/>
                    <a:pt x="772000" y="812800"/>
                    <a:pt x="757273" y="812800"/>
                  </a:cubicBezTo>
                  <a:lnTo>
                    <a:pt x="55527" y="812800"/>
                  </a:lnTo>
                  <a:cubicBezTo>
                    <a:pt x="40800" y="812800"/>
                    <a:pt x="26677" y="806950"/>
                    <a:pt x="16263" y="796537"/>
                  </a:cubicBezTo>
                  <a:cubicBezTo>
                    <a:pt x="5850" y="786123"/>
                    <a:pt x="0" y="772000"/>
                    <a:pt x="0" y="757273"/>
                  </a:cubicBezTo>
                  <a:lnTo>
                    <a:pt x="0" y="55527"/>
                  </a:lnTo>
                  <a:cubicBezTo>
                    <a:pt x="0" y="40800"/>
                    <a:pt x="5850" y="26677"/>
                    <a:pt x="16263" y="16263"/>
                  </a:cubicBezTo>
                  <a:cubicBezTo>
                    <a:pt x="26677" y="5850"/>
                    <a:pt x="40800" y="0"/>
                    <a:pt x="55527" y="0"/>
                  </a:cubicBezTo>
                  <a:close/>
                </a:path>
              </a:pathLst>
            </a:custGeom>
            <a:blipFill>
              <a:blip r:embed="rId4"/>
              <a:stretch>
                <a:fillRect l="-6847" r="-4296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444579" y="1342536"/>
            <a:ext cx="940827" cy="94082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70186" y="1342536"/>
            <a:ext cx="940827" cy="9408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95794" y="1342536"/>
            <a:ext cx="940827" cy="9408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985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558100" y="4054677"/>
            <a:ext cx="9171800" cy="5435684"/>
          </a:xfrm>
          <a:custGeom>
            <a:avLst/>
            <a:gdLst/>
            <a:ahLst/>
            <a:cxnLst/>
            <a:rect l="l" t="t" r="r" b="b"/>
            <a:pathLst>
              <a:path w="9171800" h="5435684">
                <a:moveTo>
                  <a:pt x="0" y="0"/>
                </a:moveTo>
                <a:lnTo>
                  <a:pt x="9171800" y="0"/>
                </a:lnTo>
                <a:lnTo>
                  <a:pt x="9171800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567619" y="9739906"/>
            <a:ext cx="3720381" cy="30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4"/>
              </a:lnSpc>
              <a:spcBef>
                <a:spcPct val="0"/>
              </a:spcBef>
            </a:pPr>
            <a:r>
              <a:rPr lang="en-US" sz="184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Developed by Golam Kaderye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</Words>
  <Application>Microsoft Office PowerPoint</Application>
  <PresentationFormat>Custom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 Bold</vt:lpstr>
      <vt:lpstr>Times New Roman Bold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Brown Modern Music Presentation</dc:title>
  <cp:lastModifiedBy>GK</cp:lastModifiedBy>
  <cp:revision>3</cp:revision>
  <dcterms:created xsi:type="dcterms:W3CDTF">2006-08-16T00:00:00Z</dcterms:created>
  <dcterms:modified xsi:type="dcterms:W3CDTF">2025-04-04T18:46:03Z</dcterms:modified>
  <dc:identifier>DAGjsqI7I4M</dc:identifier>
</cp:coreProperties>
</file>